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2"/>
  </p:sldMasterIdLst>
  <p:notesMasterIdLst>
    <p:notesMasterId r:id="rId11"/>
  </p:notesMasterIdLst>
  <p:handoutMasterIdLst>
    <p:handoutMasterId r:id="rId12"/>
  </p:handoutMasterIdLst>
  <p:sldIdLst>
    <p:sldId id="342" r:id="rId3"/>
    <p:sldId id="347" r:id="rId4"/>
    <p:sldId id="361" r:id="rId5"/>
    <p:sldId id="359" r:id="rId6"/>
    <p:sldId id="350" r:id="rId7"/>
    <p:sldId id="363" r:id="rId8"/>
    <p:sldId id="409" r:id="rId9"/>
    <p:sldId id="410" r:id="rId1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84066" autoAdjust="0"/>
  </p:normalViewPr>
  <p:slideViewPr>
    <p:cSldViewPr>
      <p:cViewPr varScale="1">
        <p:scale>
          <a:sx n="96" d="100"/>
          <a:sy n="96" d="100"/>
        </p:scale>
        <p:origin x="2160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3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506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175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079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74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9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94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212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3918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5904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56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382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05767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105062302.gitlab.io/lab12-demo/" TargetMode="External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This is not Rockman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Important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 use Cocos Creator </a:t>
            </a:r>
            <a:r>
              <a:rPr lang="en-US" altLang="zh-TW" dirty="0">
                <a:solidFill>
                  <a:srgbClr val="FF0000"/>
                </a:solidFill>
              </a:rPr>
              <a:t>2.2.2 </a:t>
            </a:r>
            <a:r>
              <a:rPr lang="en-US" altLang="zh-TW" dirty="0"/>
              <a:t>in this course.</a:t>
            </a:r>
          </a:p>
          <a:p>
            <a:r>
              <a:rPr lang="en-US" altLang="zh-TW" dirty="0"/>
              <a:t>Please make sure you use the same version, otherwise your program may crash when we test it.</a:t>
            </a:r>
          </a:p>
        </p:txBody>
      </p:sp>
    </p:spTree>
    <p:extLst>
      <p:ext uri="{BB962C8B-B14F-4D97-AF65-F5344CB8AC3E}">
        <p14:creationId xmlns:p14="http://schemas.microsoft.com/office/powerpoint/2010/main" val="1808634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Fork repo </a:t>
            </a:r>
            <a:r>
              <a:rPr lang="en-US" altLang="zh-TW" b="1" i="1" dirty="0"/>
              <a:t>Lab12-Rockman </a:t>
            </a:r>
            <a:r>
              <a:rPr lang="en-US" altLang="zh-TW" dirty="0"/>
              <a:t>to your local repository.</a:t>
            </a:r>
          </a:p>
          <a:p>
            <a:r>
              <a:rPr lang="en-US" altLang="zh-TW" dirty="0"/>
              <a:t>Create “</a:t>
            </a:r>
            <a:r>
              <a:rPr lang="en-US" altLang="zh-TW" b="1" dirty="0"/>
              <a:t>jump</a:t>
            </a:r>
            <a:r>
              <a:rPr lang="en-US" altLang="zh-TW" dirty="0"/>
              <a:t>” animation clip and “</a:t>
            </a:r>
            <a:r>
              <a:rPr lang="en-US" altLang="zh-TW" b="1" dirty="0"/>
              <a:t>move</a:t>
            </a:r>
            <a:r>
              <a:rPr lang="en-US" altLang="zh-TW" dirty="0"/>
              <a:t>” animation clip</a:t>
            </a:r>
            <a:r>
              <a:rPr lang="en-US" altLang="zh-TW"/>
              <a:t>,  add </a:t>
            </a:r>
            <a:r>
              <a:rPr lang="en-US" altLang="zh-TW" dirty="0"/>
              <a:t>all player’s animation clips to player node.</a:t>
            </a:r>
          </a:p>
          <a:p>
            <a:r>
              <a:rPr lang="en-US" altLang="zh-TW" dirty="0"/>
              <a:t>Complete all TODOs written in </a:t>
            </a:r>
            <a:r>
              <a:rPr lang="en-US" altLang="zh-TW" b="1" dirty="0" err="1"/>
              <a:t>Player.ts</a:t>
            </a:r>
            <a:r>
              <a:rPr lang="en-US" altLang="zh-TW" b="1" dirty="0"/>
              <a:t> </a:t>
            </a:r>
            <a:r>
              <a:rPr lang="en-US" altLang="zh-TW" dirty="0"/>
              <a:t>to create an platform game.</a:t>
            </a:r>
          </a:p>
        </p:txBody>
      </p:sp>
    </p:spTree>
    <p:extLst>
      <p:ext uri="{BB962C8B-B14F-4D97-AF65-F5344CB8AC3E}">
        <p14:creationId xmlns:p14="http://schemas.microsoft.com/office/powerpoint/2010/main" val="3564758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en-US" altLang="zh-TW" b="1" i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 txBox="1">
            <a:spLocks/>
          </p:cNvSpPr>
          <p:nvPr/>
        </p:nvSpPr>
        <p:spPr>
          <a:xfrm>
            <a:off x="457200" y="5301209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sz="2400" dirty="0"/>
              <a:t>DEMO</a:t>
            </a:r>
            <a:r>
              <a:rPr lang="zh-TW" altLang="en-US" sz="2400" dirty="0"/>
              <a:t> </a:t>
            </a:r>
            <a:r>
              <a:rPr lang="en-US" altLang="zh-TW" sz="2400" dirty="0"/>
              <a:t>URL: </a:t>
            </a:r>
            <a:r>
              <a:rPr lang="en-US" altLang="zh-TW" sz="2400" dirty="0">
                <a:hlinkClick r:id="rId5"/>
              </a:rPr>
              <a:t>https://105062302.gitlab.io/lab12-demo/</a:t>
            </a:r>
            <a:endParaRPr lang="en-US" altLang="zh-TW" sz="2400" b="1" i="1" dirty="0"/>
          </a:p>
        </p:txBody>
      </p:sp>
      <p:pic>
        <p:nvPicPr>
          <p:cNvPr id="4" name="20200603_161532">
            <a:hlinkClick r:id="" action="ppaction://media"/>
            <a:extLst>
              <a:ext uri="{FF2B5EF4-FFF2-40B4-BE49-F238E27FC236}">
                <a16:creationId xmlns:a16="http://schemas.microsoft.com/office/drawing/2014/main" id="{7C19DF7D-E69C-4C7A-A46B-04D315A14A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5570" y="2204380"/>
            <a:ext cx="4552860" cy="305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94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D091A2-7D9B-401D-BF2E-E8EEE6B9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Deadline: 2020/06/04 18:00 (FTP upload time)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Please upload your source files to FTP and name your zip file as the following name format. Otherwise you will get 0 point.</a:t>
            </a:r>
          </a:p>
          <a:p>
            <a:pPr lvl="2"/>
            <a:r>
              <a:rPr lang="en-US" altLang="zh-TW" dirty="0"/>
              <a:t>Lab12_[studentID]_v1.zip</a:t>
            </a:r>
          </a:p>
          <a:p>
            <a:pPr lvl="2"/>
            <a:r>
              <a:rPr lang="en-US" altLang="zh-TW" dirty="0"/>
              <a:t>Lab12_[studentID]_v2.zip</a:t>
            </a:r>
          </a:p>
          <a:p>
            <a:pPr lvl="2"/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8537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15516" y="1556792"/>
            <a:ext cx="8712968" cy="452596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Complete jump and move animation clips. </a:t>
            </a:r>
            <a:r>
              <a:rPr lang="en-US" altLang="zh-TW" sz="2800" dirty="0">
                <a:solidFill>
                  <a:srgbClr val="FF0000"/>
                </a:solidFill>
              </a:rPr>
              <a:t>30%</a:t>
            </a:r>
          </a:p>
          <a:p>
            <a:r>
              <a:rPr lang="en-US" altLang="zh-TW" sz="2800" dirty="0"/>
              <a:t>Add all player’s animation clips to player node. </a:t>
            </a:r>
            <a:r>
              <a:rPr lang="en-US" altLang="zh-TW" sz="28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sz="2800" dirty="0"/>
              <a:t>Reset player’s position when the player dies. </a:t>
            </a:r>
            <a:r>
              <a:rPr lang="en-US" altLang="zh-TW" sz="2800" dirty="0">
                <a:solidFill>
                  <a:srgbClr val="FF0000"/>
                </a:solidFill>
              </a:rPr>
              <a:t>5%</a:t>
            </a:r>
          </a:p>
          <a:p>
            <a:r>
              <a:rPr lang="en-US" altLang="zh-TW" sz="2800" dirty="0"/>
              <a:t>Register the callback function for reborn. </a:t>
            </a:r>
            <a:r>
              <a:rPr lang="en-US" altLang="zh-TW" sz="2800" dirty="0">
                <a:solidFill>
                  <a:srgbClr val="FF0000"/>
                </a:solidFill>
              </a:rPr>
              <a:t>15%</a:t>
            </a:r>
          </a:p>
          <a:p>
            <a:r>
              <a:rPr lang="en-US" altLang="zh-TW" sz="2800" dirty="0"/>
              <a:t>Set correct </a:t>
            </a:r>
            <a:r>
              <a:rPr lang="en-US" altLang="zh-TW" sz="2800" dirty="0" err="1"/>
              <a:t>linearVelocity</a:t>
            </a:r>
            <a:r>
              <a:rPr lang="en-US" altLang="zh-TW" sz="2800" dirty="0"/>
              <a:t> when the player jumps. </a:t>
            </a:r>
            <a:r>
              <a:rPr lang="en-US" altLang="zh-TW" sz="2800" dirty="0">
                <a:solidFill>
                  <a:srgbClr val="FF0000"/>
                </a:solidFill>
              </a:rPr>
              <a:t>15%</a:t>
            </a:r>
          </a:p>
          <a:p>
            <a:r>
              <a:rPr lang="en-US" altLang="zh-TW" sz="2800" dirty="0"/>
              <a:t>Change the animation correctly when the player falls back to the ground. </a:t>
            </a:r>
            <a:r>
              <a:rPr lang="en-US" altLang="zh-TW" sz="2800" dirty="0">
                <a:solidFill>
                  <a:srgbClr val="FF0000"/>
                </a:solidFill>
              </a:rPr>
              <a:t>25%</a:t>
            </a: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3983296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Jump Clip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Add property named </a:t>
            </a:r>
            <a:r>
              <a:rPr lang="en-US" altLang="zh-TW" b="1" dirty="0" err="1"/>
              <a:t>spriteframe</a:t>
            </a:r>
            <a:r>
              <a:rPr lang="en-US" altLang="zh-TW" dirty="0"/>
              <a:t>,</a:t>
            </a:r>
            <a:r>
              <a:rPr lang="en-US" altLang="zh-TW" b="1" dirty="0"/>
              <a:t> </a:t>
            </a:r>
            <a:r>
              <a:rPr lang="en-US" altLang="zh-TW" dirty="0"/>
              <a:t>and put atlas </a:t>
            </a:r>
            <a:r>
              <a:rPr lang="en-US" altLang="zh-TW" b="1" dirty="0"/>
              <a:t>jump1</a:t>
            </a:r>
            <a:r>
              <a:rPr lang="en-US" altLang="zh-TW" dirty="0"/>
              <a:t> at time </a:t>
            </a:r>
            <a:r>
              <a:rPr lang="en-US" altLang="zh-TW" b="1" dirty="0"/>
              <a:t>0:00</a:t>
            </a:r>
            <a:r>
              <a:rPr lang="en-US" altLang="zh-TW" dirty="0"/>
              <a:t>, put atlas </a:t>
            </a:r>
            <a:r>
              <a:rPr lang="en-US" altLang="zh-TW" b="1" dirty="0"/>
              <a:t>jump2</a:t>
            </a:r>
            <a:r>
              <a:rPr lang="en-US" altLang="zh-TW" dirty="0"/>
              <a:t> at time </a:t>
            </a:r>
            <a:r>
              <a:rPr lang="en-US" altLang="zh-TW" b="1" dirty="0"/>
              <a:t>0:20</a:t>
            </a:r>
            <a:r>
              <a:rPr lang="en-US" altLang="zh-TW" dirty="0"/>
              <a:t>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B371F1-B45B-4D6C-B3B5-D9B0EF1F9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3" y="3068960"/>
            <a:ext cx="7930914" cy="317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12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Move Clip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Add property named </a:t>
            </a:r>
            <a:r>
              <a:rPr lang="en-US" altLang="zh-TW" b="1" dirty="0" err="1"/>
              <a:t>spriteframe</a:t>
            </a:r>
            <a:r>
              <a:rPr lang="en-US" altLang="zh-TW" dirty="0"/>
              <a:t>,</a:t>
            </a:r>
            <a:r>
              <a:rPr lang="en-US" altLang="zh-TW" b="1" dirty="0"/>
              <a:t> </a:t>
            </a:r>
            <a:r>
              <a:rPr lang="en-US" altLang="zh-TW" dirty="0"/>
              <a:t>and put atlas </a:t>
            </a:r>
            <a:r>
              <a:rPr lang="en-US" altLang="zh-TW" b="1" dirty="0"/>
              <a:t>move2 </a:t>
            </a:r>
            <a:r>
              <a:rPr lang="en-US" altLang="zh-TW" dirty="0"/>
              <a:t>to</a:t>
            </a:r>
            <a:r>
              <a:rPr lang="en-US" altLang="zh-TW" b="1" dirty="0"/>
              <a:t> move7 </a:t>
            </a:r>
            <a:r>
              <a:rPr lang="en-US" altLang="zh-TW" dirty="0"/>
              <a:t>from time </a:t>
            </a:r>
            <a:r>
              <a:rPr lang="en-US" altLang="zh-TW" b="1" dirty="0"/>
              <a:t>0:00</a:t>
            </a:r>
            <a:r>
              <a:rPr lang="en-US" altLang="zh-TW" dirty="0"/>
              <a:t> to </a:t>
            </a:r>
            <a:r>
              <a:rPr lang="en-US" altLang="zh-TW" b="1" dirty="0"/>
              <a:t>0:30</a:t>
            </a:r>
            <a:r>
              <a:rPr lang="en-US" altLang="zh-TW" dirty="0"/>
              <a:t>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FCD4CB-07C2-4940-B632-DB6298AD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7" y="3140968"/>
            <a:ext cx="7680846" cy="30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821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PPTX_Theme" id="{05E69893-63BF-6540-BFBD-90C422AF176E}" vid="{B241770B-6B67-1042-8E7F-5D54F0896B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Course_PPTX_Theme</Template>
  <TotalTime>4999</TotalTime>
  <Words>276</Words>
  <Application>Microsoft Office PowerPoint</Application>
  <PresentationFormat>如螢幕大小 (4:3)</PresentationFormat>
  <Paragraphs>33</Paragraphs>
  <Slides>8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Stencil Std</vt:lpstr>
      <vt:lpstr>Course_PPTX_Theme</vt:lpstr>
      <vt:lpstr>This is not Rockman</vt:lpstr>
      <vt:lpstr>Important</vt:lpstr>
      <vt:lpstr>Goal</vt:lpstr>
      <vt:lpstr>Goal (Cont'd)</vt:lpstr>
      <vt:lpstr>Goal (Cont'd)</vt:lpstr>
      <vt:lpstr>Grading Policy</vt:lpstr>
      <vt:lpstr>Jump Clip</vt:lpstr>
      <vt:lpstr>Move Clip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Windows 使用者</dc:creator>
  <cp:lastModifiedBy>YiTing Pan</cp:lastModifiedBy>
  <cp:revision>345</cp:revision>
  <cp:lastPrinted>1601-01-01T00:00:00Z</cp:lastPrinted>
  <dcterms:created xsi:type="dcterms:W3CDTF">2018-01-25T06:12:58Z</dcterms:created>
  <dcterms:modified xsi:type="dcterms:W3CDTF">2020-06-03T09:38:49Z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